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ebo Light" panose="020B0604020202020204" charset="-79"/>
      <p:regular r:id="rId15"/>
    </p:embeddedFont>
    <p:embeddedFont>
      <p:font typeface="Montserrat" panose="020B0604020202020204" charset="-18"/>
      <p:regular r:id="rId1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934"/>
    <a:srgbClr val="625A78"/>
    <a:srgbClr val="0D0A2C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04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szegmentálás VLAN-okkal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Ez a bemutató bemutatja a VLAN-ok használatát egy komplex hálózati környezet szegmentálásához a biztonság és a teljesítmény javítása érdekében.</a:t>
            </a:r>
            <a:endParaRPr lang="en-US" sz="175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FFF78AD-A8B2-4BDB-8852-F759EBE3F18D}"/>
              </a:ext>
            </a:extLst>
          </p:cNvPr>
          <p:cNvSpPr txBox="1"/>
          <p:nvPr/>
        </p:nvSpPr>
        <p:spPr>
          <a:xfrm>
            <a:off x="793790" y="5804370"/>
            <a:ext cx="4840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	</a:t>
            </a:r>
            <a:r>
              <a:rPr lang="hu-HU" sz="3600" dirty="0">
                <a:solidFill>
                  <a:schemeClr val="accent2">
                    <a:lumMod val="75000"/>
                  </a:schemeClr>
                </a:solidFill>
              </a:rPr>
              <a:t>Készítette:</a:t>
            </a:r>
          </a:p>
          <a:p>
            <a:r>
              <a:rPr lang="hu-HU" sz="3600" dirty="0" err="1">
                <a:solidFill>
                  <a:srgbClr val="CC00FF"/>
                </a:solidFill>
              </a:rPr>
              <a:t>Ozsvári</a:t>
            </a:r>
            <a:r>
              <a:rPr lang="hu-HU" sz="3600" dirty="0">
                <a:solidFill>
                  <a:srgbClr val="CC00FF"/>
                </a:solidFill>
              </a:rPr>
              <a:t> Huba</a:t>
            </a:r>
          </a:p>
          <a:p>
            <a:r>
              <a:rPr lang="hu-HU" sz="3600" dirty="0">
                <a:solidFill>
                  <a:schemeClr val="bg1"/>
                </a:solidFill>
              </a:rPr>
              <a:t>		</a:t>
            </a:r>
            <a:r>
              <a:rPr lang="hu-HU" sz="3600" dirty="0">
                <a:solidFill>
                  <a:srgbClr val="00B050"/>
                </a:solidFill>
              </a:rPr>
              <a:t>Vadász Kolos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Célok és Feladatok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biztonságának és teljesítményének javítása.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VLAN-okkal szegmentálni, hogy elválasszuk a különböző felhasználói és eszközkategóriákat.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4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hálózati forgalmat optimalizálni és az adatlopás kockázatát minimalizálni.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7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hálózatot három switch és két router segítségével felépíteni, amelyek külön alhálózatokat kezelnek.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routerek és a switchek konfigurálása a megfelelő VLAN-beállításokhoz és a forgalomirányításhoz.</a:t>
            </a:r>
            <a:endParaRPr lang="en-US" sz="17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639C594-42BD-452B-B65E-E8989C86B37F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Hálózati Topológia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1: A fő alhálózatot kezeli, internetkapcsolattal.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5798" y="2743557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1: Router 1-hez csatlakozik, a fő felhasználóknak ad hozzáférést.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5798" y="404431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3: További eszközöket kapcsol össze, a Switch 1-hez csatlakozik.</a:t>
            </a: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25798" y="534507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2: Elszeparált forgalmat kezeli, vendéghálózatot biztosít.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25798" y="6645831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2: Router 2-hez csatlakozik, vendéghálózati eszközökhöz biztosít hozzáférést.</a:t>
            </a:r>
            <a:endParaRPr lang="en-US" sz="12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B983524-EA97-458A-8FF3-1BFBDC8F3D0C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ACFB6FB-1BE7-45B5-A68F-BE7506B0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C1471C3F-C0E6-484E-9BF2-F977CF875196}"/>
              </a:ext>
            </a:extLst>
          </p:cNvPr>
          <p:cNvSpPr/>
          <p:nvPr/>
        </p:nvSpPr>
        <p:spPr>
          <a:xfrm>
            <a:off x="13038083" y="7551683"/>
            <a:ext cx="1592317" cy="677917"/>
          </a:xfrm>
          <a:prstGeom prst="rect">
            <a:avLst/>
          </a:prstGeom>
          <a:solidFill>
            <a:srgbClr val="100934"/>
          </a:solidFill>
          <a:ln>
            <a:solidFill>
              <a:srgbClr val="100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0803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7101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Konfigurációs Beállítások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 és a trunk portok beállítása, hogy a forgalmat a megfelelő szegmensekbe irányítsuk.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VLAN-okhoz tartozó IP-címtartományok definiálása.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Az alhálózatok és az Inter-VLAN routing konfigurálása, hogy a VLAN-ok közötti kommunikációt lehetővé tegyük.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forgalomirányítási szabályok meghatározása, a biztonsági és teljesítményi követelményeknek megfelelően.</a:t>
            </a:r>
            <a:endParaRPr lang="en-US" sz="1750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2C4D86C-C7C7-4B15-A0BF-7602316BDA1B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5682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Biztonsági Funkciók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hálózathoz csatlakoztatható eszközök számának korlátozása, a nem engedélyezett hozzáférés megakadályozása.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Spanning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spanning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</a:t>
            </a:r>
            <a:r>
              <a:rPr lang="hu-HU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tree</a:t>
            </a: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  olyan módszer, amely mekadályozza, hogy a hálózaton zűrzavart okozó körök alakuljanak ki, így a rendszer jobban működik.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Hozzáférés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Biztonságos távoli hozzáférés biztosítása a hálózati eszközökhöz, a jelszóvédett kapcsolatok révén.</a:t>
            </a:r>
            <a:endParaRPr lang="en-US" sz="1750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BF2AD9E2-5F89-40DF-B542-803516C77271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C8C7D3E-1DE3-4368-96A8-C03739AC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53"/>
            <a:ext cx="6132786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417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Tesztelés és Következtetés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VLAN-ok, a trunk portok és a hálózati kapcsolatok ellenőrzése, hogy biztosítsuk a megfelelő működést.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hálózat skálázhatósága, biztonsága és könnyű kezelhetősége a VLAN-ok használata révén jelentősen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javul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hu-HU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hu-HU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hu-HU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Ezt a jövőben lehet majd tesztelni.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16C3B87F-0874-4A2B-A868-378ACF5B50A6}"/>
              </a:ext>
            </a:extLst>
          </p:cNvPr>
          <p:cNvSpPr/>
          <p:nvPr/>
        </p:nvSpPr>
        <p:spPr>
          <a:xfrm>
            <a:off x="12754303" y="7457090"/>
            <a:ext cx="1876097" cy="725805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9F721A-EE5F-4198-BB71-4D63B4E6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448" y="-38060"/>
            <a:ext cx="16049296" cy="8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Egyéni</PresentationFormat>
  <Paragraphs>42</Paragraphs>
  <Slides>8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Calibri</vt:lpstr>
      <vt:lpstr>Arial</vt:lpstr>
      <vt:lpstr>Montserrat</vt:lpstr>
      <vt:lpstr>Heebo Light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Ozsvári Huba</cp:lastModifiedBy>
  <cp:revision>8</cp:revision>
  <dcterms:created xsi:type="dcterms:W3CDTF">2025-01-27T08:36:44Z</dcterms:created>
  <dcterms:modified xsi:type="dcterms:W3CDTF">2025-02-10T07:47:59Z</dcterms:modified>
</cp:coreProperties>
</file>